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5143500" type="screen16x9"/>
  <p:notesSz cx="6858000" cy="9144000"/>
  <p:embeddedFontLst>
    <p:embeddedFont>
      <p:font typeface="Comic Sans MS" panose="030F0702030302020204" pitchFamily="66" charset="0"/>
      <p:regular r:id="rId13"/>
      <p:bold r:id="rId14"/>
      <p:italic r:id="rId15"/>
      <p:boldItalic r:id="rId16"/>
    </p:embeddedFont>
    <p:embeddedFont>
      <p:font typeface="Old Standard TT" panose="020B0604020202020204" charset="0"/>
      <p:regular r:id="rId17"/>
      <p:bold r:id="rId18"/>
      <p:italic r:id="rId19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93" d="100"/>
          <a:sy n="93" d="100"/>
        </p:scale>
        <p:origin x="726" y="66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1.fntdata"/><Relationship Id="rId18" Type="http://schemas.openxmlformats.org/officeDocument/2006/relationships/font" Target="fonts/font6.fntdata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font" Target="fonts/font5.fntdata"/><Relationship Id="rId2" Type="http://schemas.openxmlformats.org/officeDocument/2006/relationships/slide" Target="slides/slide1.xml"/><Relationship Id="rId16" Type="http://schemas.openxmlformats.org/officeDocument/2006/relationships/font" Target="fonts/font4.fntdata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font" Target="fonts/font3.fntdata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font" Target="fonts/font7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2.fntdata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121571148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gc6f90357f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7" name="Google Shape;57;gc6f90357f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69769454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gc6f90357f_0_4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2" name="Google Shape;112;gc6f90357f_0_4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66530558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gc6f90357f_0_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4" name="Google Shape;64;gc6f90357f_0_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08654260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gc6f90357f_0_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0" name="Google Shape;70;gc6f90357f_0_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22953255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gc6f90357f_0_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5" name="Google Shape;75;gc6f90357f_0_1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61988353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gc6f90357f_0_2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2" name="Google Shape;82;gc6f90357f_0_2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45770808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gc6f90357f_0_3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7" name="Google Shape;87;gc6f90357f_0_3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67807767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gc6f90357f_0_3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2" name="Google Shape;92;gc6f90357f_0_3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04669427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gb411c534aa_0_10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9" name="Google Shape;99;gb411c534aa_0_10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8815464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gb411c534aa_0_1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5" name="Google Shape;105;gb411c534aa_0_1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340078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bg>
      <p:bgPr>
        <a:solidFill>
          <a:schemeClr val="dk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>
            <a:off x="0" y="100"/>
            <a:ext cx="9144000" cy="1711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11" name="Google Shape;11;p2"/>
          <p:cNvCxnSpPr/>
          <p:nvPr/>
        </p:nvCxnSpPr>
        <p:spPr>
          <a:xfrm>
            <a:off x="641934" y="3597500"/>
            <a:ext cx="390300" cy="0"/>
          </a:xfrm>
          <a:prstGeom prst="straightConnector1">
            <a:avLst/>
          </a:prstGeom>
          <a:noFill/>
          <a:ln w="28575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2" name="Google Shape;12;p2"/>
          <p:cNvSpPr txBox="1">
            <a:spLocks noGrp="1"/>
          </p:cNvSpPr>
          <p:nvPr>
            <p:ph type="ctrTitle"/>
          </p:nvPr>
        </p:nvSpPr>
        <p:spPr>
          <a:xfrm>
            <a:off x="512700" y="1893300"/>
            <a:ext cx="8118600" cy="1522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None/>
              <a:defRPr sz="42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None/>
              <a:defRPr sz="4200">
                <a:solidFill>
                  <a:schemeClr val="accen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None/>
              <a:defRPr sz="4200">
                <a:solidFill>
                  <a:schemeClr val="accen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None/>
              <a:defRPr sz="4200">
                <a:solidFill>
                  <a:schemeClr val="accen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None/>
              <a:defRPr sz="4200">
                <a:solidFill>
                  <a:schemeClr val="accen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None/>
              <a:defRPr sz="4200">
                <a:solidFill>
                  <a:schemeClr val="accen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None/>
              <a:defRPr sz="4200">
                <a:solidFill>
                  <a:schemeClr val="accen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None/>
              <a:defRPr sz="4200">
                <a:solidFill>
                  <a:schemeClr val="accen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None/>
              <a:defRPr sz="4200">
                <a:solidFill>
                  <a:schemeClr val="accent1"/>
                </a:solidFill>
              </a:defRPr>
            </a:lvl9pPr>
          </a:lstStyle>
          <a:p>
            <a:endParaRPr/>
          </a:p>
        </p:txBody>
      </p:sp>
      <p:sp>
        <p:nvSpPr>
          <p:cNvPr id="13" name="Google Shape;13;p2"/>
          <p:cNvSpPr txBox="1">
            <a:spLocks noGrp="1"/>
          </p:cNvSpPr>
          <p:nvPr>
            <p:ph type="subTitle" idx="1"/>
          </p:nvPr>
        </p:nvSpPr>
        <p:spPr>
          <a:xfrm>
            <a:off x="512700" y="3840639"/>
            <a:ext cx="8118600" cy="787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 sz="2400">
                <a:solidFill>
                  <a:schemeClr val="accent2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 sz="2400">
                <a:solidFill>
                  <a:schemeClr val="accent2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 sz="2400">
                <a:solidFill>
                  <a:schemeClr val="accent2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 sz="2400">
                <a:solidFill>
                  <a:schemeClr val="accent2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 sz="2400">
                <a:solidFill>
                  <a:schemeClr val="accent2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 sz="2400">
                <a:solidFill>
                  <a:schemeClr val="accent2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 sz="2400">
                <a:solidFill>
                  <a:schemeClr val="accent2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 sz="2400">
                <a:solidFill>
                  <a:schemeClr val="accent2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 sz="2400">
                <a:solidFill>
                  <a:schemeClr val="accent2"/>
                </a:solidFill>
              </a:defRPr>
            </a:lvl9pPr>
          </a:lstStyle>
          <a:p>
            <a:endParaRPr/>
          </a:p>
        </p:txBody>
      </p:sp>
      <p:sp>
        <p:nvSpPr>
          <p:cNvPr id="14" name="Google Shape;14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>
                <a:solidFill>
                  <a:schemeClr val="accent1"/>
                </a:solidFill>
              </a:defRPr>
            </a:lvl1pPr>
            <a:lvl2pPr lvl="1" rtl="0">
              <a:buNone/>
              <a:defRPr>
                <a:solidFill>
                  <a:schemeClr val="accent1"/>
                </a:solidFill>
              </a:defRPr>
            </a:lvl2pPr>
            <a:lvl3pPr lvl="2" rtl="0">
              <a:buNone/>
              <a:defRPr>
                <a:solidFill>
                  <a:schemeClr val="accent1"/>
                </a:solidFill>
              </a:defRPr>
            </a:lvl3pPr>
            <a:lvl4pPr lvl="3" rtl="0">
              <a:buNone/>
              <a:defRPr>
                <a:solidFill>
                  <a:schemeClr val="accent1"/>
                </a:solidFill>
              </a:defRPr>
            </a:lvl4pPr>
            <a:lvl5pPr lvl="4" rtl="0">
              <a:buNone/>
              <a:defRPr>
                <a:solidFill>
                  <a:schemeClr val="accent1"/>
                </a:solidFill>
              </a:defRPr>
            </a:lvl5pPr>
            <a:lvl6pPr lvl="5" rtl="0">
              <a:buNone/>
              <a:defRPr>
                <a:solidFill>
                  <a:schemeClr val="accent1"/>
                </a:solidFill>
              </a:defRPr>
            </a:lvl6pPr>
            <a:lvl7pPr lvl="6" rtl="0">
              <a:buNone/>
              <a:defRPr>
                <a:solidFill>
                  <a:schemeClr val="accent1"/>
                </a:solidFill>
              </a:defRPr>
            </a:lvl7pPr>
            <a:lvl8pPr lvl="7" rtl="0">
              <a:buNone/>
              <a:defRPr>
                <a:solidFill>
                  <a:schemeClr val="accent1"/>
                </a:solidFill>
              </a:defRPr>
            </a:lvl8pPr>
            <a:lvl9pPr lvl="8" rtl="0">
              <a:buNone/>
              <a:defRPr>
                <a:solidFill>
                  <a:schemeClr val="accen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039650"/>
            <a:ext cx="8520600" cy="2106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0"/>
              <a:buNone/>
              <a:defRPr sz="14000" b="1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4000"/>
              <a:buNone/>
              <a:defRPr sz="14000" b="1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4000"/>
              <a:buNone/>
              <a:defRPr sz="14000" b="1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4000"/>
              <a:buNone/>
              <a:defRPr sz="14000" b="1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4000"/>
              <a:buNone/>
              <a:defRPr sz="14000" b="1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4000"/>
              <a:buNone/>
              <a:defRPr sz="14000" b="1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4000"/>
              <a:buNone/>
              <a:defRPr sz="14000" b="1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4000"/>
              <a:buNone/>
              <a:defRPr sz="14000" b="1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4000"/>
              <a:buNone/>
              <a:defRPr sz="14000" b="1"/>
            </a:lvl9pPr>
          </a:lstStyle>
          <a:p>
            <a:r>
              <a:t>xx%</a:t>
            </a:r>
          </a:p>
        </p:txBody>
      </p:sp>
      <p:sp>
        <p:nvSpPr>
          <p:cNvPr id="51" name="Google Shape;51;p11"/>
          <p:cNvSpPr txBox="1">
            <a:spLocks noGrp="1"/>
          </p:cNvSpPr>
          <p:nvPr>
            <p:ph type="body" idx="1"/>
          </p:nvPr>
        </p:nvSpPr>
        <p:spPr>
          <a:xfrm>
            <a:off x="311700" y="32284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algn="ctr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 rtl="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52" name="Google Shape;52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bg>
      <p:bgPr>
        <a:solidFill>
          <a:schemeClr val="dk1"/>
        </a:solidFill>
        <a:effectLst/>
      </p:bgPr>
    </p:bg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6" name="Google Shape;16;p3"/>
          <p:cNvCxnSpPr/>
          <p:nvPr/>
        </p:nvCxnSpPr>
        <p:spPr>
          <a:xfrm>
            <a:off x="641934" y="3597500"/>
            <a:ext cx="390300" cy="0"/>
          </a:xfrm>
          <a:prstGeom prst="straightConnector1">
            <a:avLst/>
          </a:prstGeom>
          <a:noFill/>
          <a:ln w="2857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7" name="Google Shape;17;p3"/>
          <p:cNvSpPr txBox="1">
            <a:spLocks noGrp="1"/>
          </p:cNvSpPr>
          <p:nvPr>
            <p:ph type="title"/>
          </p:nvPr>
        </p:nvSpPr>
        <p:spPr>
          <a:xfrm>
            <a:off x="512700" y="1893300"/>
            <a:ext cx="8118600" cy="1522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6000"/>
              <a:buNone/>
              <a:defRPr sz="60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6000"/>
              <a:buNone/>
              <a:defRPr sz="6000">
                <a:solidFill>
                  <a:schemeClr val="accen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6000"/>
              <a:buNone/>
              <a:defRPr sz="6000">
                <a:solidFill>
                  <a:schemeClr val="accen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6000"/>
              <a:buNone/>
              <a:defRPr sz="6000">
                <a:solidFill>
                  <a:schemeClr val="accen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6000"/>
              <a:buNone/>
              <a:defRPr sz="6000">
                <a:solidFill>
                  <a:schemeClr val="accen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6000"/>
              <a:buNone/>
              <a:defRPr sz="6000">
                <a:solidFill>
                  <a:schemeClr val="accen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6000"/>
              <a:buNone/>
              <a:defRPr sz="6000">
                <a:solidFill>
                  <a:schemeClr val="accen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6000"/>
              <a:buNone/>
              <a:defRPr sz="6000">
                <a:solidFill>
                  <a:schemeClr val="accen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6000"/>
              <a:buNone/>
              <a:defRPr sz="6000">
                <a:solidFill>
                  <a:schemeClr val="accent1"/>
                </a:solidFill>
              </a:defRPr>
            </a:lvl9pPr>
          </a:lstStyle>
          <a:p>
            <a:endParaRPr/>
          </a:p>
        </p:txBody>
      </p:sp>
      <p:sp>
        <p:nvSpPr>
          <p:cNvPr id="18" name="Google Shape;18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>
                <a:solidFill>
                  <a:schemeClr val="accent1"/>
                </a:solidFill>
              </a:defRPr>
            </a:lvl1pPr>
            <a:lvl2pPr lvl="1" rtl="0">
              <a:buNone/>
              <a:defRPr>
                <a:solidFill>
                  <a:schemeClr val="accent1"/>
                </a:solidFill>
              </a:defRPr>
            </a:lvl2pPr>
            <a:lvl3pPr lvl="2" rtl="0">
              <a:buNone/>
              <a:defRPr>
                <a:solidFill>
                  <a:schemeClr val="accent1"/>
                </a:solidFill>
              </a:defRPr>
            </a:lvl3pPr>
            <a:lvl4pPr lvl="3" rtl="0">
              <a:buNone/>
              <a:defRPr>
                <a:solidFill>
                  <a:schemeClr val="accent1"/>
                </a:solidFill>
              </a:defRPr>
            </a:lvl4pPr>
            <a:lvl5pPr lvl="4" rtl="0">
              <a:buNone/>
              <a:defRPr>
                <a:solidFill>
                  <a:schemeClr val="accent1"/>
                </a:solidFill>
              </a:defRPr>
            </a:lvl5pPr>
            <a:lvl6pPr lvl="5" rtl="0">
              <a:buNone/>
              <a:defRPr>
                <a:solidFill>
                  <a:schemeClr val="accent1"/>
                </a:solidFill>
              </a:defRPr>
            </a:lvl6pPr>
            <a:lvl7pPr lvl="6" rtl="0">
              <a:buNone/>
              <a:defRPr>
                <a:solidFill>
                  <a:schemeClr val="accent1"/>
                </a:solidFill>
              </a:defRPr>
            </a:lvl7pPr>
            <a:lvl8pPr lvl="7" rtl="0">
              <a:buNone/>
              <a:defRPr>
                <a:solidFill>
                  <a:schemeClr val="accent1"/>
                </a:solidFill>
              </a:defRPr>
            </a:lvl8pPr>
            <a:lvl9pPr lvl="8" rtl="0">
              <a:buNone/>
              <a:defRPr>
                <a:solidFill>
                  <a:schemeClr val="accen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4"/>
          <p:cNvSpPr/>
          <p:nvPr/>
        </p:nvSpPr>
        <p:spPr>
          <a:xfrm>
            <a:off x="0" y="5045700"/>
            <a:ext cx="9144000" cy="9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" name="Google Shape;21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61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4"/>
          <p:cNvSpPr txBox="1">
            <a:spLocks noGrp="1"/>
          </p:cNvSpPr>
          <p:nvPr>
            <p:ph type="body" idx="1"/>
          </p:nvPr>
        </p:nvSpPr>
        <p:spPr>
          <a:xfrm>
            <a:off x="311700" y="1171600"/>
            <a:ext cx="8520600" cy="3397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rtl="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23" name="Google Shape;23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61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26" name="Google Shape;26;p5"/>
          <p:cNvSpPr txBox="1">
            <a:spLocks noGrp="1"/>
          </p:cNvSpPr>
          <p:nvPr>
            <p:ph type="body" idx="1"/>
          </p:nvPr>
        </p:nvSpPr>
        <p:spPr>
          <a:xfrm>
            <a:off x="311700" y="1171675"/>
            <a:ext cx="3999900" cy="3397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rtl="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7" name="Google Shape;27;p5"/>
          <p:cNvSpPr txBox="1">
            <a:spLocks noGrp="1"/>
          </p:cNvSpPr>
          <p:nvPr>
            <p:ph type="body" idx="2"/>
          </p:nvPr>
        </p:nvSpPr>
        <p:spPr>
          <a:xfrm>
            <a:off x="4832400" y="1171675"/>
            <a:ext cx="3999900" cy="3397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rtl="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8" name="Google Shape;28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61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4" name="Google Shape;34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rtl="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5" name="Google Shape;35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bg>
      <p:bgPr>
        <a:solidFill>
          <a:schemeClr val="lt2"/>
        </a:solidFill>
        <a:effectLst/>
      </p:bgPr>
    </p:bg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8"/>
          <p:cNvSpPr txBox="1">
            <a:spLocks noGrp="1"/>
          </p:cNvSpPr>
          <p:nvPr>
            <p:ph type="title"/>
          </p:nvPr>
        </p:nvSpPr>
        <p:spPr>
          <a:xfrm>
            <a:off x="490250" y="526350"/>
            <a:ext cx="56040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5400"/>
              <a:buNone/>
              <a:defRPr sz="54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5400"/>
              <a:buNone/>
              <a:defRPr sz="5400">
                <a:solidFill>
                  <a:schemeClr val="accen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5400"/>
              <a:buNone/>
              <a:defRPr sz="5400">
                <a:solidFill>
                  <a:schemeClr val="accen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5400"/>
              <a:buNone/>
              <a:defRPr sz="5400">
                <a:solidFill>
                  <a:schemeClr val="accen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5400"/>
              <a:buNone/>
              <a:defRPr sz="5400">
                <a:solidFill>
                  <a:schemeClr val="accen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5400"/>
              <a:buNone/>
              <a:defRPr sz="5400">
                <a:solidFill>
                  <a:schemeClr val="accen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5400"/>
              <a:buNone/>
              <a:defRPr sz="5400">
                <a:solidFill>
                  <a:schemeClr val="accen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5400"/>
              <a:buNone/>
              <a:defRPr sz="5400">
                <a:solidFill>
                  <a:schemeClr val="accen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5400"/>
              <a:buNone/>
              <a:defRPr sz="5400">
                <a:solidFill>
                  <a:schemeClr val="accent1"/>
                </a:solidFill>
              </a:defRPr>
            </a:lvl9pPr>
          </a:lstStyle>
          <a:p>
            <a:endParaRPr/>
          </a:p>
        </p:txBody>
      </p:sp>
      <p:sp>
        <p:nvSpPr>
          <p:cNvPr id="38" name="Google Shape;38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>
                <a:solidFill>
                  <a:schemeClr val="accent1"/>
                </a:solidFill>
              </a:defRPr>
            </a:lvl1pPr>
            <a:lvl2pPr lvl="1" rtl="0">
              <a:buNone/>
              <a:defRPr>
                <a:solidFill>
                  <a:schemeClr val="accent1"/>
                </a:solidFill>
              </a:defRPr>
            </a:lvl2pPr>
            <a:lvl3pPr lvl="2" rtl="0">
              <a:buNone/>
              <a:defRPr>
                <a:solidFill>
                  <a:schemeClr val="accent1"/>
                </a:solidFill>
              </a:defRPr>
            </a:lvl3pPr>
            <a:lvl4pPr lvl="3" rtl="0">
              <a:buNone/>
              <a:defRPr>
                <a:solidFill>
                  <a:schemeClr val="accent1"/>
                </a:solidFill>
              </a:defRPr>
            </a:lvl4pPr>
            <a:lvl5pPr lvl="4" rtl="0">
              <a:buNone/>
              <a:defRPr>
                <a:solidFill>
                  <a:schemeClr val="accent1"/>
                </a:solidFill>
              </a:defRPr>
            </a:lvl5pPr>
            <a:lvl6pPr lvl="5" rtl="0">
              <a:buNone/>
              <a:defRPr>
                <a:solidFill>
                  <a:schemeClr val="accent1"/>
                </a:solidFill>
              </a:defRPr>
            </a:lvl6pPr>
            <a:lvl7pPr lvl="6" rtl="0">
              <a:buNone/>
              <a:defRPr>
                <a:solidFill>
                  <a:schemeClr val="accent1"/>
                </a:solidFill>
              </a:defRPr>
            </a:lvl7pPr>
            <a:lvl8pPr lvl="7" rtl="0">
              <a:buNone/>
              <a:defRPr>
                <a:solidFill>
                  <a:schemeClr val="accent1"/>
                </a:solidFill>
              </a:defRPr>
            </a:lvl8pPr>
            <a:lvl9pPr lvl="8" rtl="0">
              <a:buNone/>
              <a:defRPr>
                <a:solidFill>
                  <a:schemeClr val="accen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9"/>
          <p:cNvSpPr/>
          <p:nvPr/>
        </p:nvSpPr>
        <p:spPr>
          <a:xfrm>
            <a:off x="4572000" y="-25"/>
            <a:ext cx="45720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41" name="Google Shape;41;p9"/>
          <p:cNvCxnSpPr/>
          <p:nvPr/>
        </p:nvCxnSpPr>
        <p:spPr>
          <a:xfrm>
            <a:off x="5029675" y="4495500"/>
            <a:ext cx="686400" cy="0"/>
          </a:xfrm>
          <a:prstGeom prst="straightConnector1">
            <a:avLst/>
          </a:prstGeom>
          <a:noFill/>
          <a:ln w="19050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42" name="Google Shape;42;p9"/>
          <p:cNvSpPr txBox="1">
            <a:spLocks noGrp="1"/>
          </p:cNvSpPr>
          <p:nvPr>
            <p:ph type="title"/>
          </p:nvPr>
        </p:nvSpPr>
        <p:spPr>
          <a:xfrm>
            <a:off x="265500" y="1382350"/>
            <a:ext cx="4045200" cy="1333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 sz="4200">
                <a:solidFill>
                  <a:schemeClr val="lt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 sz="4200">
                <a:solidFill>
                  <a:schemeClr val="lt2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 sz="4200">
                <a:solidFill>
                  <a:schemeClr val="lt2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 sz="4200">
                <a:solidFill>
                  <a:schemeClr val="lt2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 sz="4200">
                <a:solidFill>
                  <a:schemeClr val="lt2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 sz="4200">
                <a:solidFill>
                  <a:schemeClr val="lt2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 sz="4200">
                <a:solidFill>
                  <a:schemeClr val="lt2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 sz="4200">
                <a:solidFill>
                  <a:schemeClr val="lt2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 sz="4200">
                <a:solidFill>
                  <a:schemeClr val="lt2"/>
                </a:solidFill>
              </a:defRPr>
            </a:lvl9pPr>
          </a:lstStyle>
          <a:p>
            <a:endParaRPr/>
          </a:p>
        </p:txBody>
      </p:sp>
      <p:sp>
        <p:nvSpPr>
          <p:cNvPr id="43" name="Google Shape;43;p9"/>
          <p:cNvSpPr txBox="1">
            <a:spLocks noGrp="1"/>
          </p:cNvSpPr>
          <p:nvPr>
            <p:ph type="subTitle" idx="1"/>
          </p:nvPr>
        </p:nvSpPr>
        <p:spPr>
          <a:xfrm>
            <a:off x="265500" y="2769001"/>
            <a:ext cx="4045200" cy="1345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44" name="Google Shape;44;p9"/>
          <p:cNvSpPr txBox="1">
            <a:spLocks noGrp="1"/>
          </p:cNvSpPr>
          <p:nvPr>
            <p:ph type="body" idx="2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4290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Char char="●"/>
              <a:defRPr>
                <a:solidFill>
                  <a:schemeClr val="accent1"/>
                </a:solidFill>
              </a:defRPr>
            </a:lvl1pPr>
            <a:lvl2pPr marL="914400" lvl="1" indent="-317500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○"/>
              <a:defRPr>
                <a:solidFill>
                  <a:schemeClr val="accent1"/>
                </a:solidFill>
              </a:defRPr>
            </a:lvl2pPr>
            <a:lvl3pPr marL="1371600" lvl="2" indent="-317500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■"/>
              <a:defRPr>
                <a:solidFill>
                  <a:schemeClr val="accent1"/>
                </a:solidFill>
              </a:defRPr>
            </a:lvl3pPr>
            <a:lvl4pPr marL="1828800" lvl="3" indent="-317500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●"/>
              <a:defRPr>
                <a:solidFill>
                  <a:schemeClr val="accent1"/>
                </a:solidFill>
              </a:defRPr>
            </a:lvl4pPr>
            <a:lvl5pPr marL="2286000" lvl="4" indent="-317500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○"/>
              <a:defRPr>
                <a:solidFill>
                  <a:schemeClr val="accent1"/>
                </a:solidFill>
              </a:defRPr>
            </a:lvl5pPr>
            <a:lvl6pPr marL="2743200" lvl="5" indent="-317500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■"/>
              <a:defRPr>
                <a:solidFill>
                  <a:schemeClr val="accent1"/>
                </a:solidFill>
              </a:defRPr>
            </a:lvl6pPr>
            <a:lvl7pPr marL="3200400" lvl="6" indent="-317500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●"/>
              <a:defRPr>
                <a:solidFill>
                  <a:schemeClr val="accent1"/>
                </a:solidFill>
              </a:defRPr>
            </a:lvl7pPr>
            <a:lvl8pPr marL="3657600" lvl="7" indent="-317500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○"/>
              <a:defRPr>
                <a:solidFill>
                  <a:schemeClr val="accent1"/>
                </a:solidFill>
              </a:defRPr>
            </a:lvl8pPr>
            <a:lvl9pPr marL="4114800" lvl="8" indent="-317500" rtl="0">
              <a:spcBef>
                <a:spcPts val="1600"/>
              </a:spcBef>
              <a:spcAft>
                <a:spcPts val="1600"/>
              </a:spcAft>
              <a:buClr>
                <a:schemeClr val="accent1"/>
              </a:buClr>
              <a:buSzPts val="1400"/>
              <a:buChar char="■"/>
              <a:defRPr>
                <a:solidFill>
                  <a:schemeClr val="accent1"/>
                </a:solidFill>
              </a:defRPr>
            </a:lvl9pPr>
          </a:lstStyle>
          <a:p>
            <a:endParaRPr/>
          </a:p>
        </p:txBody>
      </p:sp>
      <p:sp>
        <p:nvSpPr>
          <p:cNvPr id="45" name="Google Shape;45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>
                <a:solidFill>
                  <a:schemeClr val="accent1"/>
                </a:solidFill>
              </a:defRPr>
            </a:lvl1pPr>
            <a:lvl2pPr lvl="1" rtl="0">
              <a:buNone/>
              <a:defRPr>
                <a:solidFill>
                  <a:schemeClr val="accent1"/>
                </a:solidFill>
              </a:defRPr>
            </a:lvl2pPr>
            <a:lvl3pPr lvl="2" rtl="0">
              <a:buNone/>
              <a:defRPr>
                <a:solidFill>
                  <a:schemeClr val="accent1"/>
                </a:solidFill>
              </a:defRPr>
            </a:lvl3pPr>
            <a:lvl4pPr lvl="3" rtl="0">
              <a:buNone/>
              <a:defRPr>
                <a:solidFill>
                  <a:schemeClr val="accent1"/>
                </a:solidFill>
              </a:defRPr>
            </a:lvl4pPr>
            <a:lvl5pPr lvl="4" rtl="0">
              <a:buNone/>
              <a:defRPr>
                <a:solidFill>
                  <a:schemeClr val="accent1"/>
                </a:solidFill>
              </a:defRPr>
            </a:lvl5pPr>
            <a:lvl6pPr lvl="5" rtl="0">
              <a:buNone/>
              <a:defRPr>
                <a:solidFill>
                  <a:schemeClr val="accent1"/>
                </a:solidFill>
              </a:defRPr>
            </a:lvl6pPr>
            <a:lvl7pPr lvl="6" rtl="0">
              <a:buNone/>
              <a:defRPr>
                <a:solidFill>
                  <a:schemeClr val="accent1"/>
                </a:solidFill>
              </a:defRPr>
            </a:lvl7pPr>
            <a:lvl8pPr lvl="7" rtl="0">
              <a:buNone/>
              <a:defRPr>
                <a:solidFill>
                  <a:schemeClr val="accent1"/>
                </a:solidFill>
              </a:defRPr>
            </a:lvl8pPr>
            <a:lvl9pPr lvl="8" rtl="0">
              <a:buNone/>
              <a:defRPr>
                <a:solidFill>
                  <a:schemeClr val="accen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2286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8" name="Google Shape;48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‹N›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paperback">
    <p:bg>
      <p:bgPr>
        <a:solidFill>
          <a:schemeClr val="accen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61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ld Standard TT"/>
              <a:buNone/>
              <a:defRPr sz="300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ld Standard TT"/>
              <a:buNone/>
              <a:defRPr sz="300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ld Standard TT"/>
              <a:buNone/>
              <a:defRPr sz="300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ld Standard TT"/>
              <a:buNone/>
              <a:defRPr sz="300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ld Standard TT"/>
              <a:buNone/>
              <a:defRPr sz="300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ld Standard TT"/>
              <a:buNone/>
              <a:defRPr sz="300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ld Standard TT"/>
              <a:buNone/>
              <a:defRPr sz="300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ld Standard TT"/>
              <a:buNone/>
              <a:defRPr sz="300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ld Standard TT"/>
              <a:buNone/>
              <a:defRPr sz="300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71600"/>
            <a:ext cx="8520600" cy="339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Old Standard TT"/>
              <a:buChar char="●"/>
              <a:defRPr sz="180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1pPr>
            <a:lvl2pPr marL="914400" lvl="1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ld Standard TT"/>
              <a:buChar char="○"/>
              <a:defRPr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2pPr>
            <a:lvl3pPr marL="1371600" lvl="2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ld Standard TT"/>
              <a:buChar char="■"/>
              <a:defRPr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3pPr>
            <a:lvl4pPr marL="1828800" lvl="3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ld Standard TT"/>
              <a:buChar char="●"/>
              <a:defRPr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4pPr>
            <a:lvl5pPr marL="2286000" lvl="4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ld Standard TT"/>
              <a:buChar char="○"/>
              <a:defRPr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5pPr>
            <a:lvl6pPr marL="2743200" lvl="5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ld Standard TT"/>
              <a:buChar char="■"/>
              <a:defRPr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6pPr>
            <a:lvl7pPr marL="3200400" lvl="6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ld Standard TT"/>
              <a:buChar char="●"/>
              <a:defRPr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7pPr>
            <a:lvl8pPr marL="3657600" lvl="7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ld Standard TT"/>
              <a:buChar char="○"/>
              <a:defRPr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8pPr>
            <a:lvl9pPr marL="4114800" lvl="8" indent="-317500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400"/>
              <a:buFont typeface="Old Standard TT"/>
              <a:buChar char="■"/>
              <a:defRPr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buNone/>
              <a:defRPr sz="100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1pPr>
            <a:lvl2pPr lvl="1" algn="r" rtl="0">
              <a:buNone/>
              <a:defRPr sz="100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2pPr>
            <a:lvl3pPr lvl="2" algn="r" rtl="0">
              <a:buNone/>
              <a:defRPr sz="100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3pPr>
            <a:lvl4pPr lvl="3" algn="r" rtl="0">
              <a:buNone/>
              <a:defRPr sz="100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4pPr>
            <a:lvl5pPr lvl="4" algn="r" rtl="0">
              <a:buNone/>
              <a:defRPr sz="100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5pPr>
            <a:lvl6pPr lvl="5" algn="r" rtl="0">
              <a:buNone/>
              <a:defRPr sz="100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6pPr>
            <a:lvl7pPr lvl="6" algn="r" rtl="0">
              <a:buNone/>
              <a:defRPr sz="100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7pPr>
            <a:lvl8pPr lvl="7" algn="r" rtl="0">
              <a:buNone/>
              <a:defRPr sz="100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8pPr>
            <a:lvl9pPr lvl="8" algn="r" rtl="0">
              <a:buNone/>
              <a:defRPr sz="100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‹N›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mc:AlternateContent xmlns:mc="http://schemas.openxmlformats.org/markup-compatibility/2006" xmlns:p14="http://schemas.microsoft.com/office/powerpoint/2010/main">
    <mc:Choice Requires="p14">
      <p:transition spd="slow">
        <p:fade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oogle.com/search?rlz=1C1CHBF_itIT879IT879&amp;ei=XY4KYJr_Bo34sAeT8ZegDA&amp;q=blowin+in+the+wind+testo&amp;oq=blowi+testo&amp;gs_lcp=CgZwc3ktYWIQARgAMgYIABAHEB4yBggAEAcQHjIGCAAQBxAeMgYIABAHEB4yBAgAEA0yBggAEAcQHjIECAAQDTIGCAAQBxAeMgYIABAHEB4yBAgAEA06BwgAEEcQsAM6BQgAEM0COgQIABAeOgQIABBDOgIIAFDbDVj9OGDkRWgBcAJ4AYAB0gKIAfcXkgEIMy4xMy4zLjGYAQCgAQGqAQdnd3Mtd2l6yAEIwAEB&amp;sclient=psy-ab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3"/>
          <p:cNvSpPr txBox="1">
            <a:spLocks noGrp="1"/>
          </p:cNvSpPr>
          <p:nvPr>
            <p:ph type="ctrTitle"/>
          </p:nvPr>
        </p:nvSpPr>
        <p:spPr>
          <a:xfrm>
            <a:off x="512700" y="1893300"/>
            <a:ext cx="8118600" cy="1522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it" sz="5200"/>
              <a:t>Giornata della memoria </a:t>
            </a:r>
            <a:endParaRPr sz="5200"/>
          </a:p>
        </p:txBody>
      </p:sp>
      <p:sp>
        <p:nvSpPr>
          <p:cNvPr id="60" name="Google Shape;60;p13"/>
          <p:cNvSpPr txBox="1">
            <a:spLocks noGrp="1"/>
          </p:cNvSpPr>
          <p:nvPr>
            <p:ph type="subTitle" idx="1"/>
          </p:nvPr>
        </p:nvSpPr>
        <p:spPr>
          <a:xfrm>
            <a:off x="512700" y="3840639"/>
            <a:ext cx="8118600" cy="787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it"/>
              <a:t>Ben Amor Hadil 3C ssas</a:t>
            </a:r>
            <a:endParaRPr/>
          </a:p>
        </p:txBody>
      </p:sp>
      <p:sp>
        <p:nvSpPr>
          <p:cNvPr id="61" name="Google Shape;61;p13"/>
          <p:cNvSpPr txBox="1"/>
          <p:nvPr/>
        </p:nvSpPr>
        <p:spPr>
          <a:xfrm>
            <a:off x="1671700" y="472400"/>
            <a:ext cx="5610000" cy="69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it" sz="3300" b="1">
                <a:latin typeface="Old Standard TT"/>
                <a:ea typeface="Old Standard TT"/>
                <a:cs typeface="Old Standard TT"/>
                <a:sym typeface="Old Standard TT"/>
              </a:rPr>
              <a:t>27 gennaio 2021</a:t>
            </a:r>
            <a:endParaRPr sz="3300" b="1">
              <a:latin typeface="Old Standard TT"/>
              <a:ea typeface="Old Standard TT"/>
              <a:cs typeface="Old Standard TT"/>
              <a:sym typeface="Old Standard TT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4" name="Google Shape;114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9144000" cy="6858025"/>
          </a:xfrm>
          <a:prstGeom prst="rect">
            <a:avLst/>
          </a:prstGeom>
          <a:noFill/>
          <a:ln>
            <a:noFill/>
          </a:ln>
        </p:spPr>
      </p:pic>
      <p:sp>
        <p:nvSpPr>
          <p:cNvPr id="115" name="Google Shape;115;p22"/>
          <p:cNvSpPr txBox="1">
            <a:spLocks noGrp="1"/>
          </p:cNvSpPr>
          <p:nvPr>
            <p:ph type="body" idx="1"/>
          </p:nvPr>
        </p:nvSpPr>
        <p:spPr>
          <a:xfrm>
            <a:off x="4424400" y="1471500"/>
            <a:ext cx="4567500" cy="605100"/>
          </a:xfrm>
          <a:prstGeom prst="rect">
            <a:avLst/>
          </a:prstGeom>
          <a:solidFill>
            <a:schemeClr val="lt1"/>
          </a:solidFill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it"/>
              <a:t>27 gennaio, noi ricordiamo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4"/>
          <p:cNvSpPr txBox="1">
            <a:spLocks noGrp="1"/>
          </p:cNvSpPr>
          <p:nvPr>
            <p:ph type="title"/>
          </p:nvPr>
        </p:nvSpPr>
        <p:spPr>
          <a:xfrm>
            <a:off x="493500" y="401175"/>
            <a:ext cx="8157000" cy="1209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it" sz="3600" dirty="0" smtClean="0"/>
              <a:t>Perché </a:t>
            </a:r>
            <a:r>
              <a:rPr lang="it" sz="3600" dirty="0"/>
              <a:t>celebriamo questa giornata?</a:t>
            </a:r>
            <a:endParaRPr sz="3600" dirty="0"/>
          </a:p>
        </p:txBody>
      </p:sp>
      <p:sp>
        <p:nvSpPr>
          <p:cNvPr id="67" name="Google Shape;67;p14"/>
          <p:cNvSpPr txBox="1"/>
          <p:nvPr/>
        </p:nvSpPr>
        <p:spPr>
          <a:xfrm>
            <a:off x="1220850" y="2088300"/>
            <a:ext cx="6702300" cy="192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it" sz="1900" b="1">
                <a:solidFill>
                  <a:srgbClr val="FFFFFF"/>
                </a:solidFill>
                <a:latin typeface="Old Standard TT"/>
                <a:ea typeface="Old Standard TT"/>
                <a:cs typeface="Old Standard TT"/>
                <a:sym typeface="Old Standard TT"/>
              </a:rPr>
              <a:t>In questa giornata si celebra in memoria della Shoah, dello sterminio programmato delle popolazioni ebraiche di tutta Europa.</a:t>
            </a:r>
            <a:endParaRPr sz="1900" b="1">
              <a:solidFill>
                <a:srgbClr val="FFFFFF"/>
              </a:solidFill>
              <a:latin typeface="Old Standard TT"/>
              <a:ea typeface="Old Standard TT"/>
              <a:cs typeface="Old Standard TT"/>
              <a:sym typeface="Old Standard TT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" sz="1900" b="1">
                <a:solidFill>
                  <a:srgbClr val="FFFFFF"/>
                </a:solidFill>
                <a:latin typeface="Old Standard TT"/>
                <a:ea typeface="Old Standard TT"/>
                <a:cs typeface="Old Standard TT"/>
                <a:sym typeface="Old Standard TT"/>
              </a:rPr>
              <a:t>E attraverso il ricordo delle vittime del piano del Terzo Reich ricordiamo tutte le vittime del nazismo. </a:t>
            </a:r>
            <a:endParaRPr sz="1900" b="1">
              <a:solidFill>
                <a:srgbClr val="FFFFFF"/>
              </a:solidFill>
              <a:latin typeface="Old Standard TT"/>
              <a:ea typeface="Old Standard TT"/>
              <a:cs typeface="Old Standard TT"/>
              <a:sym typeface="Old Standard TT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b="1" u="sng">
              <a:solidFill>
                <a:srgbClr val="FFFFFF"/>
              </a:solidFill>
              <a:latin typeface="Old Standard TT"/>
              <a:ea typeface="Old Standard TT"/>
              <a:cs typeface="Old Standard TT"/>
              <a:sym typeface="Old Standard T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5"/>
          <p:cNvSpPr txBox="1">
            <a:spLocks noGrp="1"/>
          </p:cNvSpPr>
          <p:nvPr>
            <p:ph type="title"/>
          </p:nvPr>
        </p:nvSpPr>
        <p:spPr>
          <a:xfrm>
            <a:off x="512700" y="1189300"/>
            <a:ext cx="8118600" cy="2226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it" sz="2400" b="1">
                <a:solidFill>
                  <a:schemeClr val="dk2"/>
                </a:solidFill>
              </a:rPr>
              <a:t>Perché ricordare è un dovere che dobbiamo ai morti e ai vivi. Il "GIORNO DELLA MEMORIA" che viene celebrato ogni 27 gennaio, nella nazione e nelle scuole, serve proprio a non dimenticare le sofferenze di allora, per saper scegliere di evitare nuove sofferenze oggi, ad altri popoli e ad altre persone, in qualsiasi parte del mondo.</a:t>
            </a:r>
            <a:endParaRPr sz="6900" b="1">
              <a:solidFill>
                <a:schemeClr val="dk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16"/>
          <p:cNvSpPr txBox="1">
            <a:spLocks noGrp="1"/>
          </p:cNvSpPr>
          <p:nvPr>
            <p:ph type="subTitle" idx="1"/>
          </p:nvPr>
        </p:nvSpPr>
        <p:spPr>
          <a:xfrm>
            <a:off x="292000" y="1614501"/>
            <a:ext cx="4045200" cy="1345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it" sz="1900" b="1">
                <a:solidFill>
                  <a:srgbClr val="000000"/>
                </a:solidFill>
              </a:rPr>
              <a:t>La macchina di morte messa in piedi dalla Germania nazista si può raccontare in questi freddi numeri:</a:t>
            </a:r>
            <a:endParaRPr sz="2500" b="1">
              <a:solidFill>
                <a:srgbClr val="000000"/>
              </a:solidFill>
            </a:endParaRPr>
          </a:p>
        </p:txBody>
      </p:sp>
      <p:sp>
        <p:nvSpPr>
          <p:cNvPr id="78" name="Google Shape;78;p16"/>
          <p:cNvSpPr txBox="1">
            <a:spLocks noGrp="1"/>
          </p:cNvSpPr>
          <p:nvPr>
            <p:ph type="body" idx="2"/>
          </p:nvPr>
        </p:nvSpPr>
        <p:spPr>
          <a:xfrm>
            <a:off x="4939500" y="724200"/>
            <a:ext cx="3837000" cy="3251899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500"/>
              <a:buFont typeface="Arial"/>
              <a:buChar char="●"/>
            </a:pPr>
            <a:r>
              <a:rPr lang="it" sz="1500" b="1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6 milioni di ebrei morti nei lager e negli omicidi di massa </a:t>
            </a:r>
            <a:endParaRPr sz="1500" b="1" dirty="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500"/>
              <a:buFont typeface="Arial"/>
              <a:buChar char="●"/>
            </a:pPr>
            <a:r>
              <a:rPr lang="it" sz="1500" b="1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 almeno 300.000 zingari di etnia Rom e Sinti morti nei campi di concentramento (anche se numerose altre stime riportano cifre che potrebbero raggiungere le 800.000 vittime) </a:t>
            </a:r>
            <a:endParaRPr sz="1500" b="1" dirty="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500"/>
              <a:buFont typeface="Arial"/>
              <a:buChar char="●"/>
            </a:pPr>
            <a:r>
              <a:rPr lang="it" sz="1500" b="1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300.000 persone affette da qualche tipo di disabilità mentale o fisica “eliminati” in nome dell’”improduttività”</a:t>
            </a:r>
            <a:endParaRPr sz="1500" b="1" dirty="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500"/>
              <a:buFont typeface="Arial"/>
              <a:buChar char="●"/>
            </a:pPr>
            <a:r>
              <a:rPr lang="it" sz="1500" b="1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 100.000 oppositori politici del regime nazista uccisi </a:t>
            </a:r>
            <a:endParaRPr sz="1500" b="1" dirty="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500"/>
              <a:buFont typeface="Arial"/>
              <a:buChar char="●"/>
            </a:pPr>
            <a:r>
              <a:rPr lang="it" sz="1500" b="1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 25.000 omosessuali</a:t>
            </a:r>
            <a:endParaRPr sz="1500" b="1" dirty="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500"/>
              <a:buFont typeface="Arial"/>
              <a:buChar char="●"/>
            </a:pPr>
            <a:r>
              <a:rPr lang="it" sz="1500" b="1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 5.000 testimoni di Geova</a:t>
            </a:r>
            <a:endParaRPr sz="1500" b="1" dirty="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9" name="Google Shape;79;p16"/>
          <p:cNvSpPr txBox="1"/>
          <p:nvPr/>
        </p:nvSpPr>
        <p:spPr>
          <a:xfrm>
            <a:off x="681700" y="3453850"/>
            <a:ext cx="32658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">
                <a:latin typeface="Old Standard TT"/>
                <a:ea typeface="Old Standard TT"/>
                <a:cs typeface="Old Standard TT"/>
                <a:sym typeface="Old Standard TT"/>
              </a:rPr>
              <a:t>NUMERI MOLTO APPROSSIMATIVI</a:t>
            </a:r>
            <a:endParaRPr>
              <a:latin typeface="Old Standard TT"/>
              <a:ea typeface="Old Standard TT"/>
              <a:cs typeface="Old Standard TT"/>
              <a:sym typeface="Old Standard T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7"/>
          <p:cNvSpPr txBox="1">
            <a:spLocks noGrp="1"/>
          </p:cNvSpPr>
          <p:nvPr>
            <p:ph type="title"/>
          </p:nvPr>
        </p:nvSpPr>
        <p:spPr>
          <a:xfrm>
            <a:off x="364775" y="586200"/>
            <a:ext cx="8118600" cy="3524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it" sz="2100" b="1" u="sng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La Shoah ha una genesi lunga</a:t>
            </a:r>
            <a:endParaRPr sz="2100" b="1" u="sng" dirty="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it" sz="1700" b="1" dirty="0" smtClean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Perché </a:t>
            </a:r>
            <a:r>
              <a:rPr lang="it" sz="1700" b="1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i sentimenti antisemiti </a:t>
            </a:r>
            <a:r>
              <a:rPr lang="it" sz="1700" b="1" u="sng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sono sempre stati usati</a:t>
            </a:r>
            <a:r>
              <a:rPr lang="it" sz="1700" b="1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 anche molto prima del terzo Reich dai diversi poteri, civili e religiosi, per controllare e organizzare le masse secondo la volontà dei governanti. Perché l’antisemitismo è purtroppo un germe che è facile da inoculare tra i popoli. Perché l’antisemitismo è solo uno, il più emblematico, degli aspetti della paura del diverso.</a:t>
            </a:r>
            <a:endParaRPr sz="1700" b="1" dirty="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it" sz="1700" b="1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Il nazismo, con l’Olocausto, ha riassunto in se tutte le tipologie di odio nei confronti dell’ ”altro”, e per questo quella organizzata dal regime di Hitler può essere considerata la “soluzione finale” contro la diversità. </a:t>
            </a:r>
            <a:endParaRPr sz="1700" b="1" dirty="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7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8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8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18"/>
          <p:cNvSpPr txBox="1">
            <a:spLocks noGrp="1"/>
          </p:cNvSpPr>
          <p:nvPr>
            <p:ph type="title"/>
          </p:nvPr>
        </p:nvSpPr>
        <p:spPr>
          <a:xfrm>
            <a:off x="490250" y="526350"/>
            <a:ext cx="80433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it" b="1"/>
              <a:t>BRANI E POESIE PER RICORDARE </a:t>
            </a:r>
            <a:endParaRPr b="1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19"/>
          <p:cNvSpPr txBox="1">
            <a:spLocks noGrp="1"/>
          </p:cNvSpPr>
          <p:nvPr>
            <p:ph type="body" idx="1"/>
          </p:nvPr>
        </p:nvSpPr>
        <p:spPr>
          <a:xfrm>
            <a:off x="572100" y="1376850"/>
            <a:ext cx="3999900" cy="3397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it" b="1">
                <a:solidFill>
                  <a:srgbClr val="566176"/>
                </a:solidFill>
                <a:latin typeface="Arial"/>
                <a:ea typeface="Arial"/>
                <a:cs typeface="Arial"/>
                <a:sym typeface="Arial"/>
              </a:rPr>
              <a:t>Voi che vivete sicuri</a:t>
            </a:r>
            <a:endParaRPr b="1">
              <a:solidFill>
                <a:srgbClr val="566176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it" b="1">
                <a:solidFill>
                  <a:srgbClr val="566176"/>
                </a:solidFill>
                <a:latin typeface="Arial"/>
                <a:ea typeface="Arial"/>
                <a:cs typeface="Arial"/>
                <a:sym typeface="Arial"/>
              </a:rPr>
              <a:t>Nelle vostre tiepide case,</a:t>
            </a:r>
            <a:endParaRPr b="1">
              <a:solidFill>
                <a:srgbClr val="566176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it" b="1">
                <a:solidFill>
                  <a:srgbClr val="566176"/>
                </a:solidFill>
                <a:latin typeface="Arial"/>
                <a:ea typeface="Arial"/>
                <a:cs typeface="Arial"/>
                <a:sym typeface="Arial"/>
              </a:rPr>
              <a:t>voi che trovate tornando a sera</a:t>
            </a:r>
            <a:endParaRPr b="1">
              <a:solidFill>
                <a:srgbClr val="566176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it" b="1">
                <a:solidFill>
                  <a:srgbClr val="566176"/>
                </a:solidFill>
                <a:latin typeface="Arial"/>
                <a:ea typeface="Arial"/>
                <a:cs typeface="Arial"/>
                <a:sym typeface="Arial"/>
              </a:rPr>
              <a:t>Il cibo caldo e visi amici:</a:t>
            </a:r>
            <a:endParaRPr b="1">
              <a:solidFill>
                <a:srgbClr val="566176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it" b="1">
                <a:solidFill>
                  <a:srgbClr val="566176"/>
                </a:solidFill>
                <a:latin typeface="Arial"/>
                <a:ea typeface="Arial"/>
                <a:cs typeface="Arial"/>
                <a:sym typeface="Arial"/>
              </a:rPr>
              <a:t>Considerate se questo è un uomo</a:t>
            </a:r>
            <a:endParaRPr b="1">
              <a:solidFill>
                <a:srgbClr val="566176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it" b="1">
                <a:solidFill>
                  <a:srgbClr val="566176"/>
                </a:solidFill>
                <a:latin typeface="Arial"/>
                <a:ea typeface="Arial"/>
                <a:cs typeface="Arial"/>
                <a:sym typeface="Arial"/>
              </a:rPr>
              <a:t>Che lavora nel fango</a:t>
            </a:r>
            <a:endParaRPr b="1">
              <a:solidFill>
                <a:srgbClr val="566176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it" b="1">
                <a:solidFill>
                  <a:srgbClr val="566176"/>
                </a:solidFill>
                <a:latin typeface="Arial"/>
                <a:ea typeface="Arial"/>
                <a:cs typeface="Arial"/>
                <a:sym typeface="Arial"/>
              </a:rPr>
              <a:t>Che non conosce pace</a:t>
            </a:r>
            <a:endParaRPr b="1">
              <a:solidFill>
                <a:srgbClr val="566176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it" b="1">
                <a:solidFill>
                  <a:srgbClr val="566176"/>
                </a:solidFill>
                <a:latin typeface="Arial"/>
                <a:ea typeface="Arial"/>
                <a:cs typeface="Arial"/>
                <a:sym typeface="Arial"/>
              </a:rPr>
              <a:t>Che lotta per mezzo pane</a:t>
            </a:r>
            <a:endParaRPr b="1">
              <a:solidFill>
                <a:srgbClr val="566176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it" b="1">
                <a:solidFill>
                  <a:srgbClr val="566176"/>
                </a:solidFill>
                <a:latin typeface="Arial"/>
                <a:ea typeface="Arial"/>
                <a:cs typeface="Arial"/>
                <a:sym typeface="Arial"/>
              </a:rPr>
              <a:t>Che muore per un sì o per un no.</a:t>
            </a:r>
            <a:endParaRPr b="1">
              <a:solidFill>
                <a:srgbClr val="566176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it" b="1">
                <a:solidFill>
                  <a:srgbClr val="566176"/>
                </a:solidFill>
                <a:latin typeface="Arial"/>
                <a:ea typeface="Arial"/>
                <a:cs typeface="Arial"/>
                <a:sym typeface="Arial"/>
              </a:rPr>
              <a:t>Considerate se questa è una donna,</a:t>
            </a:r>
            <a:endParaRPr b="1">
              <a:solidFill>
                <a:srgbClr val="566176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it" b="1">
                <a:solidFill>
                  <a:srgbClr val="566176"/>
                </a:solidFill>
                <a:latin typeface="Arial"/>
                <a:ea typeface="Arial"/>
                <a:cs typeface="Arial"/>
                <a:sym typeface="Arial"/>
              </a:rPr>
              <a:t>Senza capelli e senza nome</a:t>
            </a:r>
            <a:endParaRPr b="1">
              <a:solidFill>
                <a:srgbClr val="566176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it" b="1">
                <a:solidFill>
                  <a:srgbClr val="566176"/>
                </a:solidFill>
                <a:latin typeface="Arial"/>
                <a:ea typeface="Arial"/>
                <a:cs typeface="Arial"/>
                <a:sym typeface="Arial"/>
              </a:rPr>
              <a:t>Senza più forza di ricordare</a:t>
            </a:r>
            <a:endParaRPr b="1">
              <a:solidFill>
                <a:srgbClr val="566176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endParaRPr sz="1800" b="1"/>
          </a:p>
        </p:txBody>
      </p:sp>
      <p:sp>
        <p:nvSpPr>
          <p:cNvPr id="95" name="Google Shape;95;p19"/>
          <p:cNvSpPr txBox="1">
            <a:spLocks noGrp="1"/>
          </p:cNvSpPr>
          <p:nvPr>
            <p:ph type="title"/>
          </p:nvPr>
        </p:nvSpPr>
        <p:spPr>
          <a:xfrm>
            <a:off x="311700" y="433650"/>
            <a:ext cx="8520600" cy="61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"/>
              <a:t>Se questo è un uomo- Primo Levi </a:t>
            </a:r>
            <a:endParaRPr/>
          </a:p>
        </p:txBody>
      </p:sp>
      <p:sp>
        <p:nvSpPr>
          <p:cNvPr id="96" name="Google Shape;96;p19"/>
          <p:cNvSpPr txBox="1"/>
          <p:nvPr/>
        </p:nvSpPr>
        <p:spPr>
          <a:xfrm>
            <a:off x="5142300" y="1376850"/>
            <a:ext cx="3690000" cy="3126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it" b="1">
                <a:solidFill>
                  <a:srgbClr val="566176"/>
                </a:solidFill>
              </a:rPr>
              <a:t>Vuoti gli occhi e freddo il grembo</a:t>
            </a:r>
            <a:endParaRPr b="1">
              <a:solidFill>
                <a:srgbClr val="566176"/>
              </a:solidFill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it" b="1">
                <a:solidFill>
                  <a:srgbClr val="566176"/>
                </a:solidFill>
              </a:rPr>
              <a:t>Come una rana d'inverno.</a:t>
            </a:r>
            <a:endParaRPr b="1">
              <a:solidFill>
                <a:srgbClr val="566176"/>
              </a:solidFill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it" b="1">
                <a:solidFill>
                  <a:srgbClr val="566176"/>
                </a:solidFill>
              </a:rPr>
              <a:t>Meditate che questo è stato:</a:t>
            </a:r>
            <a:endParaRPr b="1">
              <a:solidFill>
                <a:srgbClr val="566176"/>
              </a:solidFill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it" b="1">
                <a:solidFill>
                  <a:srgbClr val="566176"/>
                </a:solidFill>
              </a:rPr>
              <a:t>Vi comando queste parole.</a:t>
            </a:r>
            <a:endParaRPr b="1">
              <a:solidFill>
                <a:srgbClr val="566176"/>
              </a:solidFill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it" b="1">
                <a:solidFill>
                  <a:srgbClr val="566176"/>
                </a:solidFill>
              </a:rPr>
              <a:t>Scolpitele nel vostro cuore</a:t>
            </a:r>
            <a:endParaRPr b="1">
              <a:solidFill>
                <a:srgbClr val="566176"/>
              </a:solidFill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it" b="1">
                <a:solidFill>
                  <a:srgbClr val="566176"/>
                </a:solidFill>
              </a:rPr>
              <a:t>Stando in casa andando per via,</a:t>
            </a:r>
            <a:endParaRPr b="1">
              <a:solidFill>
                <a:srgbClr val="566176"/>
              </a:solidFill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it" b="1">
                <a:solidFill>
                  <a:srgbClr val="566176"/>
                </a:solidFill>
              </a:rPr>
              <a:t>Coricandovi alzandovi;</a:t>
            </a:r>
            <a:endParaRPr b="1">
              <a:solidFill>
                <a:srgbClr val="566176"/>
              </a:solidFill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it" b="1">
                <a:solidFill>
                  <a:srgbClr val="566176"/>
                </a:solidFill>
              </a:rPr>
              <a:t>Ripetetele ai vostri figli.</a:t>
            </a:r>
            <a:endParaRPr b="1">
              <a:solidFill>
                <a:srgbClr val="566176"/>
              </a:solidFill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it" b="1">
                <a:solidFill>
                  <a:srgbClr val="566176"/>
                </a:solidFill>
              </a:rPr>
              <a:t>O vi si sfaccia la casa,</a:t>
            </a:r>
            <a:endParaRPr b="1">
              <a:solidFill>
                <a:srgbClr val="566176"/>
              </a:solidFill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it" b="1">
                <a:solidFill>
                  <a:srgbClr val="566176"/>
                </a:solidFill>
              </a:rPr>
              <a:t>La malattia vi impedisca,</a:t>
            </a:r>
            <a:endParaRPr b="1">
              <a:solidFill>
                <a:srgbClr val="566176"/>
              </a:solidFill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it" b="1">
                <a:solidFill>
                  <a:srgbClr val="566176"/>
                </a:solidFill>
              </a:rPr>
              <a:t>I vostri nati torcano il viso da voi.</a:t>
            </a:r>
            <a:endParaRPr b="1">
              <a:solidFill>
                <a:srgbClr val="566176"/>
              </a:solidFill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it" b="1" i="1">
                <a:solidFill>
                  <a:srgbClr val="566176"/>
                </a:solidFill>
              </a:rPr>
              <a:t>(Primo Levi, Se questo è un uomo, 1947)</a:t>
            </a:r>
            <a:endParaRPr b="1" i="1">
              <a:solidFill>
                <a:srgbClr val="56617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20"/>
          <p:cNvSpPr txBox="1">
            <a:spLocks noGrp="1"/>
          </p:cNvSpPr>
          <p:nvPr>
            <p:ph type="body" idx="1"/>
          </p:nvPr>
        </p:nvSpPr>
        <p:spPr>
          <a:xfrm>
            <a:off x="572100" y="995850"/>
            <a:ext cx="7893000" cy="3778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it" sz="1900" b="1" u="sng" dirty="0">
                <a:solidFill>
                  <a:schemeClr val="hlink"/>
                </a:solidFill>
                <a:hlinkClick r:id="rId3"/>
              </a:rPr>
              <a:t>TESTO DEL BRANO </a:t>
            </a:r>
            <a:endParaRPr sz="1900" b="1" dirty="0"/>
          </a:p>
          <a:p>
            <a:pPr marL="0" lvl="0" indent="0" algn="just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it" sz="1900" b="1" dirty="0"/>
              <a:t>NOTE:</a:t>
            </a:r>
            <a:endParaRPr sz="1900" b="1" dirty="0"/>
          </a:p>
          <a:p>
            <a:pPr marL="0" lvl="0" indent="0" algn="just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it" sz="2100" b="1" dirty="0"/>
              <a:t>1) The answer is blowing in the wind</a:t>
            </a:r>
            <a:r>
              <a:rPr lang="it" sz="2100" dirty="0"/>
              <a:t> </a:t>
            </a:r>
            <a:r>
              <a:rPr lang="it" sz="1700" dirty="0"/>
              <a:t>=</a:t>
            </a:r>
            <a:r>
              <a:rPr lang="it" sz="1000" dirty="0"/>
              <a:t> </a:t>
            </a:r>
            <a:r>
              <a:rPr lang="it" sz="1900" dirty="0"/>
              <a:t>la risposta, se ne va nel vento, aleggia nel vento, è portata dal vento, si denota una visione pessimistica o quanto meno una soluzione sospesa, perché non si sa se questa risposta verrà raccolta da qualcuno.</a:t>
            </a:r>
            <a:endParaRPr sz="1900" dirty="0"/>
          </a:p>
          <a:p>
            <a:pPr marL="0" lvl="0" indent="0" algn="ctr" rtl="0">
              <a:spcBef>
                <a:spcPts val="0"/>
              </a:spcBef>
              <a:spcAft>
                <a:spcPts val="1600"/>
              </a:spcAft>
              <a:buNone/>
            </a:pPr>
            <a:endParaRPr sz="1900" b="1" dirty="0"/>
          </a:p>
        </p:txBody>
      </p:sp>
      <p:sp>
        <p:nvSpPr>
          <p:cNvPr id="102" name="Google Shape;102;p20"/>
          <p:cNvSpPr txBox="1">
            <a:spLocks noGrp="1"/>
          </p:cNvSpPr>
          <p:nvPr>
            <p:ph type="title"/>
          </p:nvPr>
        </p:nvSpPr>
        <p:spPr>
          <a:xfrm>
            <a:off x="311700" y="165150"/>
            <a:ext cx="8520600" cy="1058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it" sz="2600" b="1" dirty="0"/>
              <a:t>Soffiando nel vento (traduzione di Blowin' in the wind)</a:t>
            </a:r>
            <a:endParaRPr sz="2600" b="1" dirty="0"/>
          </a:p>
          <a:p>
            <a:pPr marL="0" lvl="0" indent="0" algn="l" rtl="0">
              <a:spcBef>
                <a:spcPts val="400"/>
              </a:spcBef>
              <a:spcAft>
                <a:spcPts val="0"/>
              </a:spcAft>
              <a:buNone/>
            </a:pPr>
            <a:endParaRPr sz="1700" b="1" dirty="0"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21"/>
          <p:cNvSpPr txBox="1">
            <a:spLocks noGrp="1"/>
          </p:cNvSpPr>
          <p:nvPr>
            <p:ph type="body" idx="1"/>
          </p:nvPr>
        </p:nvSpPr>
        <p:spPr>
          <a:xfrm>
            <a:off x="572100" y="147950"/>
            <a:ext cx="3999900" cy="4728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it" sz="1500" b="1" dirty="0">
                <a:solidFill>
                  <a:srgbClr val="684D3C"/>
                </a:solidFill>
                <a:latin typeface="Comic Sans MS"/>
                <a:ea typeface="Comic Sans MS"/>
                <a:cs typeface="Comic Sans MS"/>
                <a:sym typeface="Comic Sans MS"/>
              </a:rPr>
              <a:t>C’è un paio di scarpette rosse</a:t>
            </a:r>
            <a:endParaRPr sz="1500" b="1" dirty="0">
              <a:solidFill>
                <a:srgbClr val="684D3C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it" sz="1500" b="1" dirty="0">
                <a:solidFill>
                  <a:srgbClr val="684D3C"/>
                </a:solidFill>
                <a:latin typeface="Comic Sans MS"/>
                <a:ea typeface="Comic Sans MS"/>
                <a:cs typeface="Comic Sans MS"/>
                <a:sym typeface="Comic Sans MS"/>
              </a:rPr>
              <a:t>numero ventiquattro</a:t>
            </a:r>
            <a:endParaRPr sz="1500" b="1" dirty="0">
              <a:solidFill>
                <a:srgbClr val="684D3C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it" sz="1500" b="1" dirty="0">
                <a:solidFill>
                  <a:srgbClr val="684D3C"/>
                </a:solidFill>
                <a:latin typeface="Comic Sans MS"/>
                <a:ea typeface="Comic Sans MS"/>
                <a:cs typeface="Comic Sans MS"/>
                <a:sym typeface="Comic Sans MS"/>
              </a:rPr>
              <a:t>quasi nuove:</a:t>
            </a:r>
            <a:endParaRPr sz="1500" b="1" dirty="0">
              <a:solidFill>
                <a:srgbClr val="684D3C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it" sz="1500" b="1" dirty="0">
                <a:solidFill>
                  <a:srgbClr val="684D3C"/>
                </a:solidFill>
                <a:latin typeface="Comic Sans MS"/>
                <a:ea typeface="Comic Sans MS"/>
                <a:cs typeface="Comic Sans MS"/>
                <a:sym typeface="Comic Sans MS"/>
              </a:rPr>
              <a:t>sulla suola interna si vede</a:t>
            </a:r>
            <a:endParaRPr sz="1500" b="1" dirty="0">
              <a:solidFill>
                <a:srgbClr val="684D3C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it" sz="1500" b="1" dirty="0">
                <a:solidFill>
                  <a:srgbClr val="684D3C"/>
                </a:solidFill>
                <a:latin typeface="Comic Sans MS"/>
                <a:ea typeface="Comic Sans MS"/>
                <a:cs typeface="Comic Sans MS"/>
                <a:sym typeface="Comic Sans MS"/>
              </a:rPr>
              <a:t>ancora la marca di fabbrica</a:t>
            </a:r>
            <a:endParaRPr sz="1500" b="1" dirty="0">
              <a:solidFill>
                <a:srgbClr val="684D3C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it" sz="1500" b="1" dirty="0">
                <a:solidFill>
                  <a:srgbClr val="684D3C"/>
                </a:solidFill>
                <a:latin typeface="Comic Sans MS"/>
                <a:ea typeface="Comic Sans MS"/>
                <a:cs typeface="Comic Sans MS"/>
                <a:sym typeface="Comic Sans MS"/>
              </a:rPr>
              <a:t>“Schulze Monaco”.</a:t>
            </a:r>
            <a:endParaRPr sz="1500" b="1" dirty="0">
              <a:solidFill>
                <a:srgbClr val="684D3C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it" sz="1500" b="1" dirty="0">
                <a:solidFill>
                  <a:srgbClr val="684D3C"/>
                </a:solidFill>
                <a:latin typeface="Comic Sans MS"/>
                <a:ea typeface="Comic Sans MS"/>
                <a:cs typeface="Comic Sans MS"/>
                <a:sym typeface="Comic Sans MS"/>
              </a:rPr>
              <a:t>C’è un paio di scarpette rosse</a:t>
            </a:r>
            <a:endParaRPr sz="1500" b="1" dirty="0">
              <a:solidFill>
                <a:srgbClr val="684D3C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it" sz="1500" b="1" dirty="0">
                <a:solidFill>
                  <a:srgbClr val="684D3C"/>
                </a:solidFill>
                <a:latin typeface="Comic Sans MS"/>
                <a:ea typeface="Comic Sans MS"/>
                <a:cs typeface="Comic Sans MS"/>
                <a:sym typeface="Comic Sans MS"/>
              </a:rPr>
              <a:t>in cima a un mucchio</a:t>
            </a:r>
            <a:endParaRPr sz="1500" b="1" dirty="0">
              <a:solidFill>
                <a:srgbClr val="684D3C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it" sz="1500" b="1" dirty="0">
                <a:solidFill>
                  <a:srgbClr val="684D3C"/>
                </a:solidFill>
                <a:latin typeface="Comic Sans MS"/>
                <a:ea typeface="Comic Sans MS"/>
                <a:cs typeface="Comic Sans MS"/>
                <a:sym typeface="Comic Sans MS"/>
              </a:rPr>
              <a:t>di scarpette infantili</a:t>
            </a:r>
            <a:endParaRPr sz="1500" b="1" dirty="0">
              <a:solidFill>
                <a:srgbClr val="684D3C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it" sz="1500" b="1" dirty="0">
                <a:solidFill>
                  <a:srgbClr val="684D3C"/>
                </a:solidFill>
                <a:latin typeface="Comic Sans MS"/>
                <a:ea typeface="Comic Sans MS"/>
                <a:cs typeface="Comic Sans MS"/>
                <a:sym typeface="Comic Sans MS"/>
              </a:rPr>
              <a:t>a Buchenwald.</a:t>
            </a:r>
            <a:endParaRPr sz="1500" b="1" dirty="0">
              <a:solidFill>
                <a:srgbClr val="684D3C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it" sz="1500" b="1" dirty="0">
                <a:solidFill>
                  <a:srgbClr val="684D3C"/>
                </a:solidFill>
                <a:latin typeface="Comic Sans MS"/>
                <a:ea typeface="Comic Sans MS"/>
                <a:cs typeface="Comic Sans MS"/>
                <a:sym typeface="Comic Sans MS"/>
              </a:rPr>
              <a:t>Più in là c’è un mucchio di riccioli biondi</a:t>
            </a:r>
            <a:endParaRPr sz="1500" b="1" dirty="0">
              <a:solidFill>
                <a:srgbClr val="684D3C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it" sz="1500" b="1" dirty="0">
                <a:solidFill>
                  <a:srgbClr val="684D3C"/>
                </a:solidFill>
                <a:latin typeface="Comic Sans MS"/>
                <a:ea typeface="Comic Sans MS"/>
                <a:cs typeface="Comic Sans MS"/>
                <a:sym typeface="Comic Sans MS"/>
              </a:rPr>
              <a:t>di ciocche nere e castane</a:t>
            </a:r>
            <a:endParaRPr sz="1500" b="1" dirty="0">
              <a:solidFill>
                <a:srgbClr val="684D3C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it" sz="1500" b="1" dirty="0">
                <a:solidFill>
                  <a:srgbClr val="684D3C"/>
                </a:solidFill>
                <a:latin typeface="Comic Sans MS"/>
                <a:ea typeface="Comic Sans MS"/>
                <a:cs typeface="Comic Sans MS"/>
                <a:sym typeface="Comic Sans MS"/>
              </a:rPr>
              <a:t>a Buchenwald.</a:t>
            </a:r>
            <a:endParaRPr sz="1500" b="1" dirty="0">
              <a:solidFill>
                <a:srgbClr val="684D3C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it" sz="1500" b="1" dirty="0">
                <a:solidFill>
                  <a:srgbClr val="684D3C"/>
                </a:solidFill>
                <a:latin typeface="Comic Sans MS"/>
                <a:ea typeface="Comic Sans MS"/>
                <a:cs typeface="Comic Sans MS"/>
                <a:sym typeface="Comic Sans MS"/>
              </a:rPr>
              <a:t>Servivano a far coperte per i soldati.</a:t>
            </a:r>
            <a:endParaRPr sz="1500" b="1" dirty="0">
              <a:solidFill>
                <a:srgbClr val="684D3C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it" sz="1500" b="1" dirty="0">
                <a:solidFill>
                  <a:srgbClr val="684D3C"/>
                </a:solidFill>
                <a:latin typeface="Comic Sans MS"/>
                <a:ea typeface="Comic Sans MS"/>
                <a:cs typeface="Comic Sans MS"/>
                <a:sym typeface="Comic Sans MS"/>
              </a:rPr>
              <a:t>Non si sprecava nulla</a:t>
            </a:r>
            <a:endParaRPr sz="1500" b="1" dirty="0">
              <a:solidFill>
                <a:srgbClr val="684D3C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it" sz="1500" b="1" dirty="0">
                <a:solidFill>
                  <a:srgbClr val="684D3C"/>
                </a:solidFill>
                <a:latin typeface="Comic Sans MS"/>
                <a:ea typeface="Comic Sans MS"/>
                <a:cs typeface="Comic Sans MS"/>
                <a:sym typeface="Comic Sans MS"/>
              </a:rPr>
              <a:t>e i bimbi li spogliavano e li radevano</a:t>
            </a:r>
            <a:endParaRPr sz="1500" b="1" dirty="0">
              <a:solidFill>
                <a:srgbClr val="684D3C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it" sz="1500" b="1" dirty="0">
                <a:solidFill>
                  <a:srgbClr val="684D3C"/>
                </a:solidFill>
                <a:latin typeface="Comic Sans MS"/>
                <a:ea typeface="Comic Sans MS"/>
                <a:cs typeface="Comic Sans MS"/>
                <a:sym typeface="Comic Sans MS"/>
              </a:rPr>
              <a:t>prima di spingerli nelle camere a gas.</a:t>
            </a:r>
            <a:endParaRPr sz="1500" b="1" dirty="0">
              <a:solidFill>
                <a:srgbClr val="684D3C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it" sz="1500" b="1" dirty="0">
                <a:solidFill>
                  <a:srgbClr val="684D3C"/>
                </a:solidFill>
                <a:latin typeface="Comic Sans MS"/>
                <a:ea typeface="Comic Sans MS"/>
                <a:cs typeface="Comic Sans MS"/>
                <a:sym typeface="Comic Sans MS"/>
              </a:rPr>
              <a:t>C’è un paio di scarpette rosse</a:t>
            </a:r>
            <a:endParaRPr sz="1500" b="1" dirty="0">
              <a:solidFill>
                <a:srgbClr val="684D3C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it" sz="1500" b="1" dirty="0">
                <a:solidFill>
                  <a:srgbClr val="684D3C"/>
                </a:solidFill>
                <a:latin typeface="Comic Sans MS"/>
                <a:ea typeface="Comic Sans MS"/>
                <a:cs typeface="Comic Sans MS"/>
                <a:sym typeface="Comic Sans MS"/>
              </a:rPr>
              <a:t>di scarpette rosse per la domenica</a:t>
            </a:r>
            <a:endParaRPr sz="1500" b="1" dirty="0">
              <a:solidFill>
                <a:srgbClr val="684D3C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it" sz="1500" b="1" dirty="0">
                <a:solidFill>
                  <a:srgbClr val="684D3C"/>
                </a:solidFill>
                <a:latin typeface="Comic Sans MS"/>
                <a:ea typeface="Comic Sans MS"/>
                <a:cs typeface="Comic Sans MS"/>
                <a:sym typeface="Comic Sans MS"/>
              </a:rPr>
              <a:t>a Buchenwald.</a:t>
            </a:r>
            <a:endParaRPr sz="1500" b="1" dirty="0">
              <a:solidFill>
                <a:srgbClr val="684D3C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500" b="1" dirty="0">
              <a:solidFill>
                <a:srgbClr val="684D3C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100" dirty="0">
              <a:solidFill>
                <a:srgbClr val="684D3C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marL="0" lvl="0" indent="0" algn="ctr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None/>
            </a:pPr>
            <a:endParaRPr sz="1100" dirty="0">
              <a:solidFill>
                <a:srgbClr val="684D3C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marL="0" lvl="0" indent="0" algn="ctr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100" dirty="0">
              <a:solidFill>
                <a:srgbClr val="684D3C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endParaRPr b="1" dirty="0">
              <a:solidFill>
                <a:srgbClr val="566176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8" name="Google Shape;108;p21"/>
          <p:cNvSpPr txBox="1"/>
          <p:nvPr/>
        </p:nvSpPr>
        <p:spPr>
          <a:xfrm>
            <a:off x="5176450" y="147950"/>
            <a:ext cx="3690000" cy="447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it" sz="1500" b="1">
                <a:solidFill>
                  <a:srgbClr val="684D3C"/>
                </a:solidFill>
                <a:latin typeface="Comic Sans MS"/>
                <a:ea typeface="Comic Sans MS"/>
                <a:cs typeface="Comic Sans MS"/>
                <a:sym typeface="Comic Sans MS"/>
              </a:rPr>
              <a:t>Erano di un bimbo di tre anni,</a:t>
            </a:r>
            <a:endParaRPr sz="1500" b="1">
              <a:solidFill>
                <a:srgbClr val="684D3C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it" sz="1500" b="1">
                <a:solidFill>
                  <a:srgbClr val="684D3C"/>
                </a:solidFill>
                <a:latin typeface="Comic Sans MS"/>
                <a:ea typeface="Comic Sans MS"/>
                <a:cs typeface="Comic Sans MS"/>
                <a:sym typeface="Comic Sans MS"/>
              </a:rPr>
              <a:t>forse di tre anni e mezzo.</a:t>
            </a:r>
            <a:endParaRPr sz="1500" b="1">
              <a:solidFill>
                <a:srgbClr val="684D3C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" sz="1500" b="1">
                <a:solidFill>
                  <a:srgbClr val="684D3C"/>
                </a:solidFill>
                <a:latin typeface="Comic Sans MS"/>
                <a:ea typeface="Comic Sans MS"/>
                <a:cs typeface="Comic Sans MS"/>
                <a:sym typeface="Comic Sans MS"/>
              </a:rPr>
              <a:t>Chi sa di che colore erano gli occhi</a:t>
            </a:r>
            <a:endParaRPr sz="1500" b="1">
              <a:solidFill>
                <a:srgbClr val="684D3C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it" sz="1500" b="1">
                <a:solidFill>
                  <a:srgbClr val="684D3C"/>
                </a:solidFill>
                <a:latin typeface="Comic Sans MS"/>
                <a:ea typeface="Comic Sans MS"/>
                <a:cs typeface="Comic Sans MS"/>
                <a:sym typeface="Comic Sans MS"/>
              </a:rPr>
              <a:t>bruciati nei forni,</a:t>
            </a:r>
            <a:endParaRPr sz="1500" b="1">
              <a:solidFill>
                <a:srgbClr val="684D3C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it" sz="1500" b="1">
                <a:solidFill>
                  <a:srgbClr val="684D3C"/>
                </a:solidFill>
                <a:latin typeface="Comic Sans MS"/>
                <a:ea typeface="Comic Sans MS"/>
                <a:cs typeface="Comic Sans MS"/>
                <a:sym typeface="Comic Sans MS"/>
              </a:rPr>
              <a:t>ma il suo pianto</a:t>
            </a:r>
            <a:endParaRPr sz="1500" b="1">
              <a:solidFill>
                <a:srgbClr val="684D3C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it" sz="1500" b="1">
                <a:solidFill>
                  <a:srgbClr val="684D3C"/>
                </a:solidFill>
                <a:latin typeface="Comic Sans MS"/>
                <a:ea typeface="Comic Sans MS"/>
                <a:cs typeface="Comic Sans MS"/>
                <a:sym typeface="Comic Sans MS"/>
              </a:rPr>
              <a:t>lo possiamo immaginare,</a:t>
            </a:r>
            <a:endParaRPr sz="1100">
              <a:solidFill>
                <a:srgbClr val="684D3C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it" sz="1500" b="1">
                <a:solidFill>
                  <a:srgbClr val="684D3C"/>
                </a:solidFill>
                <a:latin typeface="Comic Sans MS"/>
                <a:ea typeface="Comic Sans MS"/>
                <a:cs typeface="Comic Sans MS"/>
                <a:sym typeface="Comic Sans MS"/>
              </a:rPr>
              <a:t>si sa come piangono i bambini.</a:t>
            </a:r>
            <a:endParaRPr sz="1500" b="1">
              <a:solidFill>
                <a:srgbClr val="684D3C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it" sz="1500" b="1">
                <a:solidFill>
                  <a:srgbClr val="684D3C"/>
                </a:solidFill>
                <a:latin typeface="Comic Sans MS"/>
                <a:ea typeface="Comic Sans MS"/>
                <a:cs typeface="Comic Sans MS"/>
                <a:sym typeface="Comic Sans MS"/>
              </a:rPr>
              <a:t>Anche i suoi piedini</a:t>
            </a:r>
            <a:endParaRPr sz="1500" b="1">
              <a:solidFill>
                <a:srgbClr val="684D3C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it" sz="1500" b="1">
                <a:solidFill>
                  <a:srgbClr val="684D3C"/>
                </a:solidFill>
                <a:latin typeface="Comic Sans MS"/>
                <a:ea typeface="Comic Sans MS"/>
                <a:cs typeface="Comic Sans MS"/>
                <a:sym typeface="Comic Sans MS"/>
              </a:rPr>
              <a:t>li possiamo immaginare.</a:t>
            </a:r>
            <a:endParaRPr sz="1500" b="1">
              <a:solidFill>
                <a:srgbClr val="684D3C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it" sz="1500" b="1">
                <a:solidFill>
                  <a:srgbClr val="684D3C"/>
                </a:solidFill>
                <a:latin typeface="Comic Sans MS"/>
                <a:ea typeface="Comic Sans MS"/>
                <a:cs typeface="Comic Sans MS"/>
                <a:sym typeface="Comic Sans MS"/>
              </a:rPr>
              <a:t>Scarpa numero ventiquattro</a:t>
            </a:r>
            <a:endParaRPr sz="1500" b="1">
              <a:solidFill>
                <a:srgbClr val="684D3C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it" sz="1500" b="1">
                <a:solidFill>
                  <a:srgbClr val="684D3C"/>
                </a:solidFill>
                <a:latin typeface="Comic Sans MS"/>
                <a:ea typeface="Comic Sans MS"/>
                <a:cs typeface="Comic Sans MS"/>
                <a:sym typeface="Comic Sans MS"/>
              </a:rPr>
              <a:t>per l’eternità</a:t>
            </a:r>
            <a:endParaRPr sz="1500" b="1">
              <a:solidFill>
                <a:srgbClr val="684D3C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it" sz="1500" b="1">
                <a:solidFill>
                  <a:srgbClr val="684D3C"/>
                </a:solidFill>
                <a:latin typeface="Comic Sans MS"/>
                <a:ea typeface="Comic Sans MS"/>
                <a:cs typeface="Comic Sans MS"/>
                <a:sym typeface="Comic Sans MS"/>
              </a:rPr>
              <a:t>perché i piedini dei bambini morti</a:t>
            </a:r>
            <a:endParaRPr sz="1500" b="1">
              <a:solidFill>
                <a:srgbClr val="684D3C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it" sz="1500" b="1">
                <a:solidFill>
                  <a:srgbClr val="684D3C"/>
                </a:solidFill>
                <a:latin typeface="Comic Sans MS"/>
                <a:ea typeface="Comic Sans MS"/>
                <a:cs typeface="Comic Sans MS"/>
                <a:sym typeface="Comic Sans MS"/>
              </a:rPr>
              <a:t>non crescono.</a:t>
            </a:r>
            <a:endParaRPr sz="1500" b="1">
              <a:solidFill>
                <a:srgbClr val="684D3C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it" sz="1500" b="1">
                <a:solidFill>
                  <a:srgbClr val="684D3C"/>
                </a:solidFill>
                <a:latin typeface="Comic Sans MS"/>
                <a:ea typeface="Comic Sans MS"/>
                <a:cs typeface="Comic Sans MS"/>
                <a:sym typeface="Comic Sans MS"/>
              </a:rPr>
              <a:t>C’è un paio di scarpette rosse</a:t>
            </a:r>
            <a:endParaRPr sz="1500" b="1">
              <a:solidFill>
                <a:srgbClr val="684D3C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it" sz="1500" b="1">
                <a:solidFill>
                  <a:srgbClr val="684D3C"/>
                </a:solidFill>
                <a:latin typeface="Comic Sans MS"/>
                <a:ea typeface="Comic Sans MS"/>
                <a:cs typeface="Comic Sans MS"/>
                <a:sym typeface="Comic Sans MS"/>
              </a:rPr>
              <a:t>a Buchenwald,</a:t>
            </a:r>
            <a:endParaRPr sz="1500" b="1">
              <a:solidFill>
                <a:srgbClr val="684D3C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it" sz="1500" b="1">
                <a:solidFill>
                  <a:srgbClr val="684D3C"/>
                </a:solidFill>
                <a:latin typeface="Comic Sans MS"/>
                <a:ea typeface="Comic Sans MS"/>
                <a:cs typeface="Comic Sans MS"/>
                <a:sym typeface="Comic Sans MS"/>
              </a:rPr>
              <a:t>quasi nuove,</a:t>
            </a:r>
            <a:endParaRPr sz="1500" b="1">
              <a:solidFill>
                <a:srgbClr val="684D3C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it" sz="1500" b="1">
                <a:solidFill>
                  <a:srgbClr val="684D3C"/>
                </a:solidFill>
                <a:latin typeface="Comic Sans MS"/>
                <a:ea typeface="Comic Sans MS"/>
                <a:cs typeface="Comic Sans MS"/>
                <a:sym typeface="Comic Sans MS"/>
              </a:rPr>
              <a:t>perché i piedini dei bambini morti</a:t>
            </a:r>
            <a:endParaRPr sz="1500" b="1">
              <a:solidFill>
                <a:srgbClr val="684D3C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it" sz="1500" b="1">
                <a:solidFill>
                  <a:srgbClr val="684D3C"/>
                </a:solidFill>
                <a:latin typeface="Comic Sans MS"/>
                <a:ea typeface="Comic Sans MS"/>
                <a:cs typeface="Comic Sans MS"/>
                <a:sym typeface="Comic Sans MS"/>
              </a:rPr>
              <a:t>non consumano le suole…</a:t>
            </a:r>
            <a:endParaRPr sz="1500" b="1">
              <a:solidFill>
                <a:srgbClr val="566176"/>
              </a:solidFill>
            </a:endParaRPr>
          </a:p>
        </p:txBody>
      </p:sp>
      <p:sp>
        <p:nvSpPr>
          <p:cNvPr id="109" name="Google Shape;109;p21"/>
          <p:cNvSpPr txBox="1"/>
          <p:nvPr/>
        </p:nvSpPr>
        <p:spPr>
          <a:xfrm>
            <a:off x="3933314" y="4415100"/>
            <a:ext cx="5066700" cy="72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lnSpc>
                <a:spcPct val="12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it" sz="1500" b="1" u="sng" dirty="0">
                <a:latin typeface="Comic Sans MS"/>
                <a:ea typeface="Comic Sans MS"/>
                <a:cs typeface="Comic Sans MS"/>
                <a:sym typeface="Comic Sans MS"/>
              </a:rPr>
              <a:t>“C’è un paio di scarpette Rosse” di Joyce Lussu</a:t>
            </a:r>
            <a:endParaRPr sz="1500" b="1" u="sng" dirty="0">
              <a:latin typeface="Comic Sans MS"/>
              <a:ea typeface="Comic Sans MS"/>
              <a:cs typeface="Comic Sans MS"/>
              <a:sym typeface="Comic Sans MS"/>
            </a:endParaRPr>
          </a:p>
          <a:p>
            <a:pPr marL="0" lvl="0" indent="0" algn="l" rtl="0">
              <a:spcBef>
                <a:spcPts val="400"/>
              </a:spcBef>
              <a:spcAft>
                <a:spcPts val="0"/>
              </a:spcAft>
              <a:buNone/>
            </a:pPr>
            <a:endParaRPr dirty="0">
              <a:latin typeface="Old Standard TT"/>
              <a:ea typeface="Old Standard TT"/>
              <a:cs typeface="Old Standard TT"/>
              <a:sym typeface="Old Standard T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Paperback">
  <a:themeElements>
    <a:clrScheme name="Paperback">
      <a:dk1>
        <a:srgbClr val="000000"/>
      </a:dk1>
      <a:lt1>
        <a:srgbClr val="FFFFFF"/>
      </a:lt1>
      <a:dk2>
        <a:srgbClr val="00695C"/>
      </a:dk2>
      <a:lt2>
        <a:srgbClr val="26A69A"/>
      </a:lt2>
      <a:accent1>
        <a:srgbClr val="FFFBF0"/>
      </a:accent1>
      <a:accent2>
        <a:srgbClr val="B7B7B7"/>
      </a:accent2>
      <a:accent3>
        <a:srgbClr val="FB8C00"/>
      </a:accent3>
      <a:accent4>
        <a:srgbClr val="80CBC4"/>
      </a:accent4>
      <a:accent5>
        <a:srgbClr val="AF4345"/>
      </a:accent5>
      <a:accent6>
        <a:srgbClr val="F58F8F"/>
      </a:accent6>
      <a:hlink>
        <a:srgbClr val="AF4345"/>
      </a:hlink>
      <a:folHlink>
        <a:srgbClr val="AF4345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761</Words>
  <Application>Microsoft Office PowerPoint</Application>
  <PresentationFormat>Presentazione su schermo (16:9)</PresentationFormat>
  <Paragraphs>91</Paragraphs>
  <Slides>10</Slides>
  <Notes>10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10</vt:i4>
      </vt:variant>
    </vt:vector>
  </HeadingPairs>
  <TitlesOfParts>
    <vt:vector size="14" baseType="lpstr">
      <vt:lpstr>Arial</vt:lpstr>
      <vt:lpstr>Comic Sans MS</vt:lpstr>
      <vt:lpstr>Old Standard TT</vt:lpstr>
      <vt:lpstr>Paperback</vt:lpstr>
      <vt:lpstr>Giornata della memoria </vt:lpstr>
      <vt:lpstr>Perché celebriamo questa giornata?</vt:lpstr>
      <vt:lpstr>Perché ricordare è un dovere che dobbiamo ai morti e ai vivi. Il "GIORNO DELLA MEMORIA" che viene celebrato ogni 27 gennaio, nella nazione e nelle scuole, serve proprio a non dimenticare le sofferenze di allora, per saper scegliere di evitare nuove sofferenze oggi, ad altri popoli e ad altre persone, in qualsiasi parte del mondo.</vt:lpstr>
      <vt:lpstr>Presentazione standard di PowerPoint</vt:lpstr>
      <vt:lpstr>La Shoah ha una genesi lunga Perché i sentimenti antisemiti sono sempre stati usati anche molto prima del terzo Reich dai diversi poteri, civili e religiosi, per controllare e organizzare le masse secondo la volontà dei governanti. Perché l’antisemitismo è purtroppo un germe che è facile da inoculare tra i popoli. Perché l’antisemitismo è solo uno, il più emblematico, degli aspetti della paura del diverso. Il nazismo, con l’Olocausto, ha riassunto in se tutte le tipologie di odio nei confronti dell’ ”altro”, e per questo quella organizzata dal regime di Hitler può essere considerata la “soluzione finale” contro la diversità.  </vt:lpstr>
      <vt:lpstr>BRANI E POESIE PER RICORDARE </vt:lpstr>
      <vt:lpstr>Se questo è un uomo- Primo Levi </vt:lpstr>
      <vt:lpstr>Soffiando nel vento (traduzione di Blowin' in the wind) 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Giornata della memoria </dc:title>
  <cp:lastModifiedBy>Marina Sacchelli</cp:lastModifiedBy>
  <cp:revision>1</cp:revision>
  <dcterms:modified xsi:type="dcterms:W3CDTF">2021-01-23T22:25:53Z</dcterms:modified>
</cp:coreProperties>
</file>